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70800-231D-441B-958E-9E3FBFAB797C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85F3B-87D9-4E1F-9045-27FD255A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7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E024AB84-E2FA-4888-A783-F93E2BED0788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AF83D79-D4CA-4F1D-B948-09E77E67581F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66DEFB6-2461-41D2-A512-8C5416F9DC5D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E996E6D-E2D2-4AAA-8185-BB8C0A1FA69B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0709571-9C6A-4809-BE47-3F3FFEEF3BD9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0B37D9E-AB3D-4CA7-A5F8-9F4E58AE4584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CA0C104-157B-4A71-8EC0-E590ACB37325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4AD8F17-A6EE-4E0C-B010-402D75BBA0FE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5BD6846-104B-40F1-876F-69A7E84FA343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91BDB63-82BC-482F-81E6-991075FCF315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979D271-EFC5-4ED6-8139-4192DAC4586F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AEF40F5-16BE-4597-A2FC-246E983C6A7D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2642C2F-4B10-4834-9EB1-331C3A3EF521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E9A2C8A-DBEF-4EC0-A771-75ECCC0E2B4F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7DFEFB7-C69E-4A53-B46B-31DBD1FB6826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BD92798-6B60-49E0-AA2E-B9418C6B6C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39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3.png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32.png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46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3.png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42.wmf"/><Relationship Id="rId4" Type="http://schemas.openxmlformats.org/officeDocument/2006/relationships/image" Target="../media/image32.png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oleObject" Target="../embeddings/oleObject33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3.png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48.wmf"/><Relationship Id="rId4" Type="http://schemas.openxmlformats.org/officeDocument/2006/relationships/image" Target="../media/image32.png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5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3.png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53.wmf"/><Relationship Id="rId4" Type="http://schemas.openxmlformats.org/officeDocument/2006/relationships/image" Target="../media/image32.png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33.png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56.wmf"/><Relationship Id="rId4" Type="http://schemas.openxmlformats.org/officeDocument/2006/relationships/image" Target="../media/image32.png"/><Relationship Id="rId9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0.png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png"/><Relationship Id="rId11" Type="http://schemas.openxmlformats.org/officeDocument/2006/relationships/image" Target="../media/image15.wmf"/><Relationship Id="rId5" Type="http://schemas.openxmlformats.org/officeDocument/2006/relationships/image" Target="../media/image13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24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0.png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png"/><Relationship Id="rId11" Type="http://schemas.openxmlformats.org/officeDocument/2006/relationships/image" Target="../media/image23.wmf"/><Relationship Id="rId5" Type="http://schemas.openxmlformats.org/officeDocument/2006/relationships/image" Target="../media/image21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oleObject" Target="../embeddings/oleObject16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3.png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9.wmf"/><Relationship Id="rId4" Type="http://schemas.openxmlformats.org/officeDocument/2006/relationships/image" Target="../media/image32.png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85800" y="2271713"/>
            <a:ext cx="78486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Section 7.4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Trigonometric Identities</a:t>
            </a:r>
          </a:p>
        </p:txBody>
      </p:sp>
    </p:spTree>
    <p:extLst>
      <p:ext uri="{BB962C8B-B14F-4D97-AF65-F5344CB8AC3E}">
        <p14:creationId xmlns:p14="http://schemas.microsoft.com/office/powerpoint/2010/main" val="333993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7" r="46465"/>
          <a:stretch>
            <a:fillRect/>
          </a:stretch>
        </p:blipFill>
        <p:spPr bwMode="auto">
          <a:xfrm>
            <a:off x="381000" y="1143000"/>
            <a:ext cx="35052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2770" name="Object 5"/>
          <p:cNvGraphicFramePr>
            <a:graphicFrameLocks noChangeAspect="1"/>
          </p:cNvGraphicFramePr>
          <p:nvPr/>
        </p:nvGraphicFramePr>
        <p:xfrm>
          <a:off x="4114800" y="838200"/>
          <a:ext cx="3443288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1434960" imgH="393480" progId="Equation.DSMT4">
                  <p:embed/>
                </p:oleObj>
              </mc:Choice>
              <mc:Fallback>
                <p:oleObj name="Equation" r:id="rId5" imgW="1434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838200"/>
                        <a:ext cx="3443288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8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9"/>
          <a:stretch>
            <a:fillRect/>
          </a:stretch>
        </p:blipFill>
        <p:spPr bwMode="auto">
          <a:xfrm>
            <a:off x="3352800" y="381000"/>
            <a:ext cx="38004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9" name="Picture 8" descr="example.gif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8" name="Object 5"/>
          <p:cNvGraphicFramePr>
            <a:graphicFrameLocks noChangeAspect="1"/>
          </p:cNvGraphicFramePr>
          <p:nvPr/>
        </p:nvGraphicFramePr>
        <p:xfrm>
          <a:off x="4800600" y="2362200"/>
          <a:ext cx="161607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9" imgW="672840" imgH="393480" progId="Equation.DSMT4">
                  <p:embed/>
                </p:oleObj>
              </mc:Choice>
              <mc:Fallback>
                <p:oleObj name="Equation" r:id="rId9" imgW="672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362200"/>
                        <a:ext cx="1616075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5"/>
          <p:cNvGraphicFramePr>
            <a:graphicFrameLocks noChangeAspect="1"/>
          </p:cNvGraphicFramePr>
          <p:nvPr/>
        </p:nvGraphicFramePr>
        <p:xfrm>
          <a:off x="609600" y="2286000"/>
          <a:ext cx="407987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1" imgW="1701720" imgH="393480" progId="Equation.DSMT4">
                  <p:embed/>
                </p:oleObj>
              </mc:Choice>
              <mc:Fallback>
                <p:oleObj name="Equation" r:id="rId11" imgW="1701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0"/>
                        <a:ext cx="4079875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5"/>
          <p:cNvGraphicFramePr>
            <a:graphicFrameLocks noChangeAspect="1"/>
          </p:cNvGraphicFramePr>
          <p:nvPr/>
        </p:nvGraphicFramePr>
        <p:xfrm>
          <a:off x="838200" y="3810000"/>
          <a:ext cx="3414713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13" imgW="1422360" imgH="469800" progId="Equation.DSMT4">
                  <p:embed/>
                </p:oleObj>
              </mc:Choice>
              <mc:Fallback>
                <p:oleObj name="Equation" r:id="rId13" imgW="14223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810000"/>
                        <a:ext cx="3414713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5"/>
          <p:cNvGraphicFramePr>
            <a:graphicFrameLocks noChangeAspect="1"/>
          </p:cNvGraphicFramePr>
          <p:nvPr/>
        </p:nvGraphicFramePr>
        <p:xfrm>
          <a:off x="4343400" y="3810000"/>
          <a:ext cx="2652713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5" imgW="1104840" imgH="469800" progId="Equation.DSMT4">
                  <p:embed/>
                </p:oleObj>
              </mc:Choice>
              <mc:Fallback>
                <p:oleObj name="Equation" r:id="rId15" imgW="110484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810000"/>
                        <a:ext cx="2652713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1219200" y="5257800"/>
          <a:ext cx="23526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7" imgW="1104840" imgH="469800" progId="Equation.DSMT4">
                  <p:embed/>
                </p:oleObj>
              </mc:Choice>
              <mc:Fallback>
                <p:oleObj name="Equation" r:id="rId17" imgW="110484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257800"/>
                        <a:ext cx="235267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733800" y="53340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9" imgW="685800" imgH="393480" progId="Equation.DSMT4">
                  <p:embed/>
                </p:oleObj>
              </mc:Choice>
              <mc:Fallback>
                <p:oleObj name="Equation" r:id="rId19" imgW="685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3340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423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7" r="46465"/>
          <a:stretch>
            <a:fillRect/>
          </a:stretch>
        </p:blipFill>
        <p:spPr bwMode="auto">
          <a:xfrm>
            <a:off x="381000" y="1066800"/>
            <a:ext cx="35052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4818" name="Object 5"/>
          <p:cNvGraphicFramePr>
            <a:graphicFrameLocks noChangeAspect="1"/>
          </p:cNvGraphicFramePr>
          <p:nvPr/>
        </p:nvGraphicFramePr>
        <p:xfrm>
          <a:off x="4281488" y="793750"/>
          <a:ext cx="332263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1384200" imgH="419040" progId="Equation.DSMT4">
                  <p:embed/>
                </p:oleObj>
              </mc:Choice>
              <mc:Fallback>
                <p:oleObj name="Equation" r:id="rId5" imgW="13842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488" y="793750"/>
                        <a:ext cx="3322637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825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9"/>
          <a:stretch>
            <a:fillRect/>
          </a:stretch>
        </p:blipFill>
        <p:spPr bwMode="auto">
          <a:xfrm>
            <a:off x="3352800" y="381000"/>
            <a:ext cx="38004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6" name="Picture 8" descr="example.gif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02" name="Object 5"/>
          <p:cNvGraphicFramePr>
            <a:graphicFrameLocks noChangeAspect="1"/>
          </p:cNvGraphicFramePr>
          <p:nvPr/>
        </p:nvGraphicFramePr>
        <p:xfrm>
          <a:off x="762000" y="2133600"/>
          <a:ext cx="4511675" cy="182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9" imgW="1879560" imgH="761760" progId="Equation.DSMT4">
                  <p:embed/>
                </p:oleObj>
              </mc:Choice>
              <mc:Fallback>
                <p:oleObj name="Equation" r:id="rId9" imgW="18795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133600"/>
                        <a:ext cx="4511675" cy="182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5"/>
          <p:cNvGraphicFramePr>
            <a:graphicFrameLocks noChangeAspect="1"/>
          </p:cNvGraphicFramePr>
          <p:nvPr/>
        </p:nvGraphicFramePr>
        <p:xfrm>
          <a:off x="5486400" y="2151063"/>
          <a:ext cx="3200400" cy="188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1" imgW="1333440" imgH="787320" progId="Equation.DSMT4">
                  <p:embed/>
                </p:oleObj>
              </mc:Choice>
              <mc:Fallback>
                <p:oleObj name="Equation" r:id="rId11" imgW="133344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151063"/>
                        <a:ext cx="3200400" cy="188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5"/>
          <p:cNvGraphicFramePr>
            <a:graphicFrameLocks noChangeAspect="1"/>
          </p:cNvGraphicFramePr>
          <p:nvPr/>
        </p:nvGraphicFramePr>
        <p:xfrm>
          <a:off x="457200" y="4343400"/>
          <a:ext cx="600392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13" imgW="2501640" imgH="419040" progId="Equation.DSMT4">
                  <p:embed/>
                </p:oleObj>
              </mc:Choice>
              <mc:Fallback>
                <p:oleObj name="Equation" r:id="rId13" imgW="25016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343400"/>
                        <a:ext cx="600392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5"/>
          <p:cNvGraphicFramePr>
            <a:graphicFrameLocks noChangeAspect="1"/>
          </p:cNvGraphicFramePr>
          <p:nvPr/>
        </p:nvGraphicFramePr>
        <p:xfrm>
          <a:off x="519113" y="5562600"/>
          <a:ext cx="356552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15" imgW="1485720" imgH="482400" progId="Equation.DSMT4">
                  <p:embed/>
                </p:oleObj>
              </mc:Choice>
              <mc:Fallback>
                <p:oleObj name="Equation" r:id="rId15" imgW="14857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5562600"/>
                        <a:ext cx="3565525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5"/>
          <p:cNvGraphicFramePr>
            <a:graphicFrameLocks noChangeAspect="1"/>
          </p:cNvGraphicFramePr>
          <p:nvPr/>
        </p:nvGraphicFramePr>
        <p:xfrm>
          <a:off x="4191000" y="5638800"/>
          <a:ext cx="2590800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7" imgW="1079280" imgH="419040" progId="Equation.DSMT4">
                  <p:embed/>
                </p:oleObj>
              </mc:Choice>
              <mc:Fallback>
                <p:oleObj name="Equation" r:id="rId17" imgW="10792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638800"/>
                        <a:ext cx="2590800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28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7" r="46465"/>
          <a:stretch>
            <a:fillRect/>
          </a:stretch>
        </p:blipFill>
        <p:spPr bwMode="auto">
          <a:xfrm>
            <a:off x="381000" y="1143000"/>
            <a:ext cx="35052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866" name="Object 5"/>
          <p:cNvGraphicFramePr>
            <a:graphicFrameLocks noChangeAspect="1"/>
          </p:cNvGraphicFramePr>
          <p:nvPr/>
        </p:nvGraphicFramePr>
        <p:xfrm>
          <a:off x="4114800" y="914400"/>
          <a:ext cx="2833688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1180800" imgH="393480" progId="Equation.DSMT4">
                  <p:embed/>
                </p:oleObj>
              </mc:Choice>
              <mc:Fallback>
                <p:oleObj name="Equation" r:id="rId5" imgW="1180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914400"/>
                        <a:ext cx="2833688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872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9"/>
          <a:stretch>
            <a:fillRect/>
          </a:stretch>
        </p:blipFill>
        <p:spPr bwMode="auto">
          <a:xfrm>
            <a:off x="3352800" y="381000"/>
            <a:ext cx="38004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3" name="Picture 8" descr="example.gif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6" name="Object 5"/>
          <p:cNvGraphicFramePr>
            <a:graphicFrameLocks noChangeAspect="1"/>
          </p:cNvGraphicFramePr>
          <p:nvPr/>
        </p:nvGraphicFramePr>
        <p:xfrm>
          <a:off x="381000" y="2362200"/>
          <a:ext cx="4570413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9" imgW="1904760" imgH="469800" progId="Equation.DSMT4">
                  <p:embed/>
                </p:oleObj>
              </mc:Choice>
              <mc:Fallback>
                <p:oleObj name="Equation" r:id="rId9" imgW="19047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362200"/>
                        <a:ext cx="4570413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5"/>
          <p:cNvGraphicFramePr>
            <a:graphicFrameLocks noChangeAspect="1"/>
          </p:cNvGraphicFramePr>
          <p:nvPr/>
        </p:nvGraphicFramePr>
        <p:xfrm>
          <a:off x="5181600" y="2362200"/>
          <a:ext cx="265112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1" imgW="1104840" imgH="419040" progId="Equation.DSMT4">
                  <p:embed/>
                </p:oleObj>
              </mc:Choice>
              <mc:Fallback>
                <p:oleObj name="Equation" r:id="rId11" imgW="1104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362200"/>
                        <a:ext cx="265112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5"/>
          <p:cNvGraphicFramePr>
            <a:graphicFrameLocks noChangeAspect="1"/>
          </p:cNvGraphicFramePr>
          <p:nvPr/>
        </p:nvGraphicFramePr>
        <p:xfrm>
          <a:off x="1371600" y="3962400"/>
          <a:ext cx="265112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13" imgW="1104840" imgH="419040" progId="Equation.DSMT4">
                  <p:embed/>
                </p:oleObj>
              </mc:Choice>
              <mc:Fallback>
                <p:oleObj name="Equation" r:id="rId13" imgW="1104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962400"/>
                        <a:ext cx="265112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5"/>
          <p:cNvGraphicFramePr>
            <a:graphicFrameLocks noChangeAspect="1"/>
          </p:cNvGraphicFramePr>
          <p:nvPr/>
        </p:nvGraphicFramePr>
        <p:xfrm>
          <a:off x="4114800" y="4038600"/>
          <a:ext cx="15843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5" imgW="660240" imgH="393480" progId="Equation.DSMT4">
                  <p:embed/>
                </p:oleObj>
              </mc:Choice>
              <mc:Fallback>
                <p:oleObj name="Equation" r:id="rId15" imgW="660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038600"/>
                        <a:ext cx="158432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273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7" r="46465"/>
          <a:stretch>
            <a:fillRect/>
          </a:stretch>
        </p:blipFill>
        <p:spPr bwMode="auto">
          <a:xfrm>
            <a:off x="381000" y="1295400"/>
            <a:ext cx="35052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8914" name="Object 5"/>
          <p:cNvGraphicFramePr>
            <a:graphicFrameLocks noChangeAspect="1"/>
          </p:cNvGraphicFramePr>
          <p:nvPr/>
        </p:nvGraphicFramePr>
        <p:xfrm>
          <a:off x="3886200" y="990600"/>
          <a:ext cx="3109913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5" imgW="1295280" imgH="393480" progId="Equation.DSMT4">
                  <p:embed/>
                </p:oleObj>
              </mc:Choice>
              <mc:Fallback>
                <p:oleObj name="Equation" r:id="rId5" imgW="1295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990600"/>
                        <a:ext cx="3109913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8918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9"/>
          <a:stretch>
            <a:fillRect/>
          </a:stretch>
        </p:blipFill>
        <p:spPr bwMode="auto">
          <a:xfrm>
            <a:off x="3352800" y="381000"/>
            <a:ext cx="38004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8" descr="example.gif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150" name="Object 5"/>
          <p:cNvGraphicFramePr>
            <a:graphicFrameLocks noChangeAspect="1"/>
          </p:cNvGraphicFramePr>
          <p:nvPr/>
        </p:nvGraphicFramePr>
        <p:xfrm>
          <a:off x="685800" y="2133600"/>
          <a:ext cx="5580063" cy="188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9" imgW="2323800" imgH="787320" progId="Equation.DSMT4">
                  <p:embed/>
                </p:oleObj>
              </mc:Choice>
              <mc:Fallback>
                <p:oleObj name="Equation" r:id="rId9" imgW="23238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33600"/>
                        <a:ext cx="5580063" cy="188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5"/>
          <p:cNvGraphicFramePr>
            <a:graphicFrameLocks noChangeAspect="1"/>
          </p:cNvGraphicFramePr>
          <p:nvPr/>
        </p:nvGraphicFramePr>
        <p:xfrm>
          <a:off x="1371600" y="4419600"/>
          <a:ext cx="4268788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1" imgW="1777680" imgH="419040" progId="Equation.DSMT4">
                  <p:embed/>
                </p:oleObj>
              </mc:Choice>
              <mc:Fallback>
                <p:oleObj name="Equation" r:id="rId11" imgW="17776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19600"/>
                        <a:ext cx="4268788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4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7" r="46465"/>
          <a:stretch>
            <a:fillRect/>
          </a:stretch>
        </p:blipFill>
        <p:spPr bwMode="auto">
          <a:xfrm>
            <a:off x="381000" y="1066800"/>
            <a:ext cx="35052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62" name="Object 5"/>
          <p:cNvGraphicFramePr>
            <a:graphicFrameLocks noChangeAspect="1"/>
          </p:cNvGraphicFramePr>
          <p:nvPr/>
        </p:nvGraphicFramePr>
        <p:xfrm>
          <a:off x="3886200" y="990600"/>
          <a:ext cx="338296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5" imgW="1409400" imgH="203040" progId="Equation.DSMT4">
                  <p:embed/>
                </p:oleObj>
              </mc:Choice>
              <mc:Fallback>
                <p:oleObj name="Equation" r:id="rId5" imgW="1409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990600"/>
                        <a:ext cx="3382963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66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9"/>
          <a:stretch>
            <a:fillRect/>
          </a:stretch>
        </p:blipFill>
        <p:spPr bwMode="auto">
          <a:xfrm>
            <a:off x="3352800" y="381000"/>
            <a:ext cx="38004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8" descr="example.gif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74" name="Object 5"/>
          <p:cNvGraphicFramePr>
            <a:graphicFrameLocks noChangeAspect="1"/>
          </p:cNvGraphicFramePr>
          <p:nvPr/>
        </p:nvGraphicFramePr>
        <p:xfrm>
          <a:off x="2438400" y="2209800"/>
          <a:ext cx="3810000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9" imgW="1587240" imgH="419040" progId="Equation.DSMT4">
                  <p:embed/>
                </p:oleObj>
              </mc:Choice>
              <mc:Fallback>
                <p:oleObj name="Equation" r:id="rId9" imgW="1587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209800"/>
                        <a:ext cx="3810000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5"/>
          <p:cNvGraphicFramePr>
            <a:graphicFrameLocks noChangeAspect="1"/>
          </p:cNvGraphicFramePr>
          <p:nvPr/>
        </p:nvGraphicFramePr>
        <p:xfrm>
          <a:off x="2971800" y="3733800"/>
          <a:ext cx="292576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1" imgW="1218960" imgH="203040" progId="Equation.DSMT4">
                  <p:embed/>
                </p:oleObj>
              </mc:Choice>
              <mc:Fallback>
                <p:oleObj name="Equation" r:id="rId11" imgW="1218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733800"/>
                        <a:ext cx="2925763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428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1981200"/>
            <a:ext cx="8982075" cy="228600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7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981200" y="1219200"/>
            <a:ext cx="5257800" cy="1492250"/>
            <a:chOff x="1296" y="144"/>
            <a:chExt cx="3312" cy="940"/>
          </a:xfrm>
        </p:grpSpPr>
        <p:pic>
          <p:nvPicPr>
            <p:cNvPr id="18438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4121"/>
            <a:stretch>
              <a:fillRect/>
            </a:stretch>
          </p:blipFill>
          <p:spPr bwMode="auto">
            <a:xfrm>
              <a:off x="1584" y="144"/>
              <a:ext cx="2640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39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432"/>
              <a:ext cx="3312" cy="652"/>
            </a:xfrm>
            <a:prstGeom prst="rect">
              <a:avLst/>
            </a:prstGeom>
            <a:noFill/>
            <a:ln w="38100">
              <a:solidFill>
                <a:srgbClr val="0066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04800" y="3810000"/>
            <a:ext cx="8458200" cy="1600200"/>
            <a:chOff x="240" y="1248"/>
            <a:chExt cx="5328" cy="1008"/>
          </a:xfrm>
        </p:grpSpPr>
        <p:pic>
          <p:nvPicPr>
            <p:cNvPr id="18436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33"/>
            <a:stretch>
              <a:fillRect/>
            </a:stretch>
          </p:blipFill>
          <p:spPr bwMode="auto">
            <a:xfrm>
              <a:off x="1536" y="1248"/>
              <a:ext cx="2880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37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1578"/>
              <a:ext cx="5328" cy="678"/>
            </a:xfrm>
            <a:prstGeom prst="rect">
              <a:avLst/>
            </a:prstGeom>
            <a:noFill/>
            <a:ln w="38100">
              <a:solidFill>
                <a:srgbClr val="0066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5951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219200" y="990600"/>
            <a:ext cx="7239000" cy="1662113"/>
            <a:chOff x="720" y="2208"/>
            <a:chExt cx="4560" cy="1047"/>
          </a:xfrm>
        </p:grpSpPr>
        <p:pic>
          <p:nvPicPr>
            <p:cNvPr id="20486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880"/>
            <a:stretch>
              <a:fillRect/>
            </a:stretch>
          </p:blipFill>
          <p:spPr bwMode="auto">
            <a:xfrm>
              <a:off x="1488" y="2208"/>
              <a:ext cx="2976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87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2496"/>
              <a:ext cx="4560" cy="759"/>
            </a:xfrm>
            <a:prstGeom prst="rect">
              <a:avLst/>
            </a:prstGeom>
            <a:noFill/>
            <a:ln w="38100">
              <a:solidFill>
                <a:srgbClr val="0066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04800" y="3810000"/>
            <a:ext cx="8610600" cy="1447800"/>
            <a:chOff x="240" y="3360"/>
            <a:chExt cx="5424" cy="912"/>
          </a:xfrm>
        </p:grpSpPr>
        <p:pic>
          <p:nvPicPr>
            <p:cNvPr id="20484" name="Picture 1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455"/>
            <a:stretch>
              <a:fillRect/>
            </a:stretch>
          </p:blipFill>
          <p:spPr bwMode="auto">
            <a:xfrm>
              <a:off x="1824" y="3360"/>
              <a:ext cx="254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85" name="Picture 1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3679"/>
              <a:ext cx="5424" cy="593"/>
            </a:xfrm>
            <a:prstGeom prst="rect">
              <a:avLst/>
            </a:prstGeom>
            <a:noFill/>
            <a:ln w="38100">
              <a:solidFill>
                <a:srgbClr val="0066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4560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24200"/>
            <a:ext cx="899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93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8"/>
          <p:cNvGraphicFramePr>
            <a:graphicFrameLocks noChangeAspect="1"/>
          </p:cNvGraphicFramePr>
          <p:nvPr/>
        </p:nvGraphicFramePr>
        <p:xfrm>
          <a:off x="288925" y="1179513"/>
          <a:ext cx="8702675" cy="373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4" imgW="6032160" imgH="2590560" progId="Equation.DSMT4">
                  <p:embed/>
                </p:oleObj>
              </mc:Choice>
              <mc:Fallback>
                <p:oleObj name="Equation" r:id="rId4" imgW="6032160" imgH="259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1179513"/>
                        <a:ext cx="8702675" cy="373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4" name="Picture 8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52400"/>
            <a:ext cx="569595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228600" y="2057400"/>
          <a:ext cx="42100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8" imgW="2476440" imgH="761760" progId="Equation.DSMT4">
                  <p:embed/>
                </p:oleObj>
              </mc:Choice>
              <mc:Fallback>
                <p:oleObj name="Equation" r:id="rId8" imgW="24764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057400"/>
                        <a:ext cx="421005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04800" y="4648200"/>
          <a:ext cx="3821113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10" imgW="2247840" imgH="469800" progId="Equation.DSMT4">
                  <p:embed/>
                </p:oleObj>
              </mc:Choice>
              <mc:Fallback>
                <p:oleObj name="Equation" r:id="rId10" imgW="224784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648200"/>
                        <a:ext cx="3821113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191000" y="4648200"/>
          <a:ext cx="1878013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12" imgW="1104840" imgH="419040" progId="Equation.DSMT4">
                  <p:embed/>
                </p:oleObj>
              </mc:Choice>
              <mc:Fallback>
                <p:oleObj name="Equation" r:id="rId12" imgW="1104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648200"/>
                        <a:ext cx="1878013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6122988" y="4648200"/>
          <a:ext cx="1878012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14" imgW="1104840" imgH="419040" progId="Equation.DSMT4">
                  <p:embed/>
                </p:oleObj>
              </mc:Choice>
              <mc:Fallback>
                <p:oleObj name="Equation" r:id="rId14" imgW="1104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988" y="4648200"/>
                        <a:ext cx="1878012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1752600" y="5735638"/>
          <a:ext cx="1143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6" imgW="672840" imgH="393480" progId="Equation.DSMT4">
                  <p:embed/>
                </p:oleObj>
              </mc:Choice>
              <mc:Fallback>
                <p:oleObj name="Equation" r:id="rId16" imgW="672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735638"/>
                        <a:ext cx="1143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612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8"/>
          <p:cNvGraphicFramePr>
            <a:graphicFrameLocks noChangeAspect="1"/>
          </p:cNvGraphicFramePr>
          <p:nvPr/>
        </p:nvGraphicFramePr>
        <p:xfrm>
          <a:off x="315913" y="1143000"/>
          <a:ext cx="8405812" cy="269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4" imgW="5461000" imgH="1752600" progId="Equation.DSMT4">
                  <p:embed/>
                </p:oleObj>
              </mc:Choice>
              <mc:Fallback>
                <p:oleObj name="Equation" r:id="rId4" imgW="5461000" imgH="175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143000"/>
                        <a:ext cx="8405812" cy="269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32" name="Picture 8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52400"/>
            <a:ext cx="569595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228600" y="2133600"/>
          <a:ext cx="465137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8" imgW="2844720" imgH="469800" progId="Equation.DSMT4">
                  <p:embed/>
                </p:oleObj>
              </mc:Choice>
              <mc:Fallback>
                <p:oleObj name="Equation" r:id="rId8" imgW="284472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133600"/>
                        <a:ext cx="4651375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Object 5"/>
          <p:cNvGraphicFramePr>
            <a:graphicFrameLocks noChangeAspect="1"/>
          </p:cNvGraphicFramePr>
          <p:nvPr/>
        </p:nvGraphicFramePr>
        <p:xfrm>
          <a:off x="5029200" y="2209800"/>
          <a:ext cx="20351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0" imgW="1244520" imgH="393480" progId="Equation.DSMT4">
                  <p:embed/>
                </p:oleObj>
              </mc:Choice>
              <mc:Fallback>
                <p:oleObj name="Equation" r:id="rId10" imgW="1244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09800"/>
                        <a:ext cx="2035175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7100888" y="2189163"/>
          <a:ext cx="1846262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12" imgW="1130300" imgH="419100" progId="Equation.DSMT4">
                  <p:embed/>
                </p:oleObj>
              </mc:Choice>
              <mc:Fallback>
                <p:oleObj name="Equation" r:id="rId12" imgW="11303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888" y="2189163"/>
                        <a:ext cx="1846262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304800" y="4343400"/>
          <a:ext cx="50165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14" imgW="2705040" imgH="469800" progId="Equation.DSMT4">
                  <p:embed/>
                </p:oleObj>
              </mc:Choice>
              <mc:Fallback>
                <p:oleObj name="Equation" r:id="rId14" imgW="270504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343400"/>
                        <a:ext cx="5016500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819400" y="5410200"/>
          <a:ext cx="44513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6" imgW="2400120" imgH="393480" progId="Equation.DSMT4">
                  <p:embed/>
                </p:oleObj>
              </mc:Choice>
              <mc:Fallback>
                <p:oleObj name="Equation" r:id="rId16" imgW="24001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410200"/>
                        <a:ext cx="445135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451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975" y="3133725"/>
            <a:ext cx="42100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735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7" r="46465"/>
          <a:stretch>
            <a:fillRect/>
          </a:stretch>
        </p:blipFill>
        <p:spPr bwMode="auto">
          <a:xfrm>
            <a:off x="381000" y="1066800"/>
            <a:ext cx="35052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22" name="Object 10"/>
          <p:cNvGraphicFramePr>
            <a:graphicFrameLocks noChangeAspect="1"/>
          </p:cNvGraphicFramePr>
          <p:nvPr/>
        </p:nvGraphicFramePr>
        <p:xfrm>
          <a:off x="3962400" y="990600"/>
          <a:ext cx="3962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1650960" imgH="253800" progId="Equation.DSMT4">
                  <p:embed/>
                </p:oleObj>
              </mc:Choice>
              <mc:Fallback>
                <p:oleObj name="Equation" r:id="rId5" imgW="1650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990600"/>
                        <a:ext cx="3962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2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9"/>
          <a:stretch>
            <a:fillRect/>
          </a:stretch>
        </p:blipFill>
        <p:spPr bwMode="auto">
          <a:xfrm>
            <a:off x="3352800" y="381000"/>
            <a:ext cx="38004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8" descr="example.gif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4" name="Object 10"/>
          <p:cNvGraphicFramePr>
            <a:graphicFrameLocks noChangeAspect="1"/>
          </p:cNvGraphicFramePr>
          <p:nvPr/>
        </p:nvGraphicFramePr>
        <p:xfrm>
          <a:off x="1066800" y="1828800"/>
          <a:ext cx="624840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9" imgW="2603160" imgH="431640" progId="Equation.DSMT4">
                  <p:embed/>
                </p:oleObj>
              </mc:Choice>
              <mc:Fallback>
                <p:oleObj name="Equation" r:id="rId9" imgW="26031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28800"/>
                        <a:ext cx="6248400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10"/>
          <p:cNvGraphicFramePr>
            <a:graphicFrameLocks noChangeAspect="1"/>
          </p:cNvGraphicFramePr>
          <p:nvPr/>
        </p:nvGraphicFramePr>
        <p:xfrm>
          <a:off x="1676400" y="3276600"/>
          <a:ext cx="4846638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1" imgW="2019240" imgH="419040" progId="Equation.DSMT4">
                  <p:embed/>
                </p:oleObj>
              </mc:Choice>
              <mc:Fallback>
                <p:oleObj name="Equation" r:id="rId11" imgW="2019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76600"/>
                        <a:ext cx="4846638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0"/>
          <p:cNvGraphicFramePr>
            <a:graphicFrameLocks noChangeAspect="1"/>
          </p:cNvGraphicFramePr>
          <p:nvPr/>
        </p:nvGraphicFramePr>
        <p:xfrm>
          <a:off x="3505200" y="4648200"/>
          <a:ext cx="22558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3" imgW="939600" imgH="393480" progId="Equation.DSMT4">
                  <p:embed/>
                </p:oleObj>
              </mc:Choice>
              <mc:Fallback>
                <p:oleObj name="Equation" r:id="rId13" imgW="939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648200"/>
                        <a:ext cx="22558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820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0</TotalTime>
  <Words>18</Words>
  <Application>Microsoft Office PowerPoint</Application>
  <PresentationFormat>On-screen Show (4:3)</PresentationFormat>
  <Paragraphs>16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Angles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2013-12-10T00:45:04Z</dcterms:created>
  <dcterms:modified xsi:type="dcterms:W3CDTF">2014-03-04T02:00:26Z</dcterms:modified>
</cp:coreProperties>
</file>